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3">
  <p:sldMasterIdLst>
    <p:sldMasterId id="2147483648" r:id="rId1"/>
  </p:sldMasterIdLst>
  <p:notesMasterIdLst>
    <p:notesMasterId r:id="rId12"/>
  </p:notesMasterIdLst>
  <p:sldIdLst>
    <p:sldId id="257" r:id="rId2"/>
    <p:sldId id="266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30E"/>
    <a:srgbClr val="FF91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028" autoAdjust="0"/>
    <p:restoredTop sz="94626"/>
  </p:normalViewPr>
  <p:slideViewPr>
    <p:cSldViewPr snapToGrid="0">
      <p:cViewPr varScale="1">
        <p:scale>
          <a:sx n="131" d="100"/>
          <a:sy n="131" d="100"/>
        </p:scale>
        <p:origin x="105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03C0C9-7ED8-461F-AA6E-E81F8BEC472B}" type="datetimeFigureOut">
              <a:rPr lang="en-IN" smtClean="0"/>
              <a:t>03-02-2021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BC4850-42AB-4500-938F-389090C7174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79480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259E9-87FC-482C-9001-1CC41D83A16B}" type="datetimeFigureOut">
              <a:rPr lang="en-US" smtClean="0"/>
              <a:t>2/3/2021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9D4833-7F21-4FAC-B550-3477125D4C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2713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259E9-87FC-482C-9001-1CC41D83A16B}" type="datetimeFigureOut">
              <a:rPr lang="en-US" smtClean="0"/>
              <a:t>2/3/2021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9D4833-7F21-4FAC-B550-3477125D4C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5948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7C8447E8-B706-2A4D-9735-3FF24778C05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9D4833-7F21-4FAC-B550-3477125D4C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7829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259E9-87FC-482C-9001-1CC41D83A16B}" type="datetimeFigureOut">
              <a:rPr lang="en-US" smtClean="0"/>
              <a:t>2/3/2021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9D4833-7F21-4FAC-B550-3477125D4C9F}" type="slidenum">
              <a:rPr lang="en-US" smtClean="0"/>
              <a:t>‹#›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74A4D30-4ADF-5D41-BCD5-28A2554B1EC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" y="0"/>
            <a:ext cx="121870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7339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259E9-87FC-482C-9001-1CC41D83A16B}" type="datetimeFigureOut">
              <a:rPr lang="en-US" smtClean="0"/>
              <a:t>2/3/2021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9D4833-7F21-4FAC-B550-3477125D4C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1351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259E9-87FC-482C-9001-1CC41D83A16B}" type="datetimeFigureOut">
              <a:rPr lang="en-US" smtClean="0"/>
              <a:t>2/3/2021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9D4833-7F21-4FAC-B550-3477125D4C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12956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259E9-87FC-482C-9001-1CC41D83A16B}" type="datetimeFigureOut">
              <a:rPr lang="en-US" smtClean="0"/>
              <a:t>2/3/2021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9D4833-7F21-4FAC-B550-3477125D4C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3759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259E9-87FC-482C-9001-1CC41D83A16B}" type="datetimeFigureOut">
              <a:rPr lang="en-US" smtClean="0"/>
              <a:t>2/3/2021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9D4833-7F21-4FAC-B550-3477125D4C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5697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259E9-87FC-482C-9001-1CC41D83A16B}" type="datetimeFigureOut">
              <a:rPr lang="en-US" smtClean="0"/>
              <a:t>2/3/2021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9D4833-7F21-4FAC-B550-3477125D4C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9412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259E9-87FC-482C-9001-1CC41D83A16B}" type="datetimeFigureOut">
              <a:rPr lang="en-US" smtClean="0"/>
              <a:t>2/3/2021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9D4833-7F21-4FAC-B550-3477125D4C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3254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259E9-87FC-482C-9001-1CC41D83A16B}" type="datetimeFigureOut">
              <a:rPr lang="en-US" smtClean="0"/>
              <a:t>2/3/2021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9D4833-7F21-4FAC-B550-3477125D4C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418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3259E9-87FC-482C-9001-1CC41D83A16B}" type="datetimeFigureOut">
              <a:rPr lang="en-US" smtClean="0"/>
              <a:t>2/3/2021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9D4833-7F21-4FAC-B550-3477125D4C9F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F696784-B928-D14D-B6EE-C5C2D7FEE6DB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67" y="0"/>
            <a:ext cx="121870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4885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DCDD731-F894-4FC2-A9F5-9C5FE97AE69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4620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069E80E-C449-49D7-BE32-901CC5A18F3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991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0396789-9F16-49AA-B0BB-05783DA9C0C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1880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CAA46B3-8E37-42F5-AF93-1257DA81D2C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1718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157BB0A-1E5A-41A4-8D1F-3267FD18DCE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5074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9AD9FE6-CE3A-4FC7-872C-A2853D6EFBB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7211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096C559-D9BE-4838-B12B-42DB4C65AB9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5405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C588679-C4F3-403E-823A-BC9AD53072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6976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7097D5-B2D3-4215-A0CD-E2B47E0733C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7066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83CF250-683A-4FC7-95FB-BCDC6DC9370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4747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2974</TotalTime>
  <Words>0</Words>
  <Application>Microsoft Office PowerPoint</Application>
  <PresentationFormat>Widescreen</PresentationFormat>
  <Paragraphs>0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Nilav Mazumdar</dc:creator>
  <cp:lastModifiedBy>Kshitiz Saini</cp:lastModifiedBy>
  <cp:revision>169</cp:revision>
  <dcterms:created xsi:type="dcterms:W3CDTF">2019-11-28T10:40:03Z</dcterms:created>
  <dcterms:modified xsi:type="dcterms:W3CDTF">2021-02-03T10:31:43Z</dcterms:modified>
</cp:coreProperties>
</file>